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handoutMasterIdLst>
    <p:handoutMasterId r:id="rId32"/>
  </p:handoutMasterIdLst>
  <p:sldIdLst>
    <p:sldId id="293" r:id="rId2"/>
    <p:sldId id="301" r:id="rId3"/>
    <p:sldId id="302" r:id="rId4"/>
    <p:sldId id="304" r:id="rId5"/>
    <p:sldId id="310" r:id="rId6"/>
    <p:sldId id="305" r:id="rId7"/>
    <p:sldId id="306" r:id="rId8"/>
    <p:sldId id="307" r:id="rId9"/>
    <p:sldId id="308" r:id="rId10"/>
    <p:sldId id="322" r:id="rId11"/>
    <p:sldId id="294" r:id="rId12"/>
    <p:sldId id="295" r:id="rId13"/>
    <p:sldId id="296" r:id="rId14"/>
    <p:sldId id="291" r:id="rId15"/>
    <p:sldId id="268" r:id="rId16"/>
    <p:sldId id="315" r:id="rId17"/>
    <p:sldId id="314" r:id="rId18"/>
    <p:sldId id="267" r:id="rId19"/>
    <p:sldId id="316" r:id="rId20"/>
    <p:sldId id="317" r:id="rId21"/>
    <p:sldId id="318" r:id="rId22"/>
    <p:sldId id="319" r:id="rId23"/>
    <p:sldId id="325" r:id="rId24"/>
    <p:sldId id="320" r:id="rId25"/>
    <p:sldId id="321" r:id="rId26"/>
    <p:sldId id="287" r:id="rId27"/>
    <p:sldId id="284" r:id="rId28"/>
    <p:sldId id="323" r:id="rId29"/>
    <p:sldId id="286" r:id="rId30"/>
    <p:sldId id="324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5" autoAdjust="0"/>
    <p:restoredTop sz="94659" autoAdjust="0"/>
  </p:normalViewPr>
  <p:slideViewPr>
    <p:cSldViewPr>
      <p:cViewPr>
        <p:scale>
          <a:sx n="51" d="100"/>
          <a:sy n="51" d="100"/>
        </p:scale>
        <p:origin x="-1014" y="-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6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1892D-E817-4E11-BF1A-D24F415E0646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4E8F2-A50A-4B8A-BB41-40A2E971B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2A8FB-8168-403B-A79C-9E02325D3940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3975B-EEB2-4BDE-A4F8-2F6E08DB4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77C1C-A169-45DF-B539-693938D9215B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D41DF-18DE-413F-908B-E64DB29A9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0993B-3CA1-44E0-82E0-8831E2977837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FA772-1B72-4369-A0E2-07D1076DB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585D3-857E-4458-B513-15FB38F04164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B155F-2DB9-4B7C-84E9-D4A0C21A0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F9620-FDB3-4EA4-B5A9-65A59CBA6FED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A6EEF-8340-42E8-B7B6-E33B00B56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1051D-D3FF-495E-BCB5-7276269AE3F3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E79C4-4443-4B0E-9EDE-FA2845021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79D5C-C4AD-42D4-BF81-B8738B5623F1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ABBD9-8D5A-4E91-858C-C6D7DD95D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0A7C2-95D3-4AAD-8881-912DB4A1B5DD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C0A19-8C45-4D6F-A266-D24F8C41B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DDD36-52BA-4C8B-8311-A02399F1E2BA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B1AF7-CFA2-4803-93D4-5A933720E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D1C11-9958-4482-90D1-06BF95DD7244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4FF5A-AD3B-4127-87E4-5E2608D6E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37153-62E1-4C15-9232-4535D4F844C3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7C7C6-F206-4559-91A6-B0EA414C8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AB655E-CFF2-4EDF-8035-F4CDB7CF8662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2001A4-8D7E-4136-9CC5-848E0D38A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 spd="slow">
    <p:pull dir="r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4%D0%B0%D0%B9%D0%BB:RedArmyEKT.JPG" TargetMode="Externa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hyperlink" Target="http://smajliki.ru/smilie-505439943.html" TargetMode="Externa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gif"/><Relationship Id="rId3" Type="http://schemas.openxmlformats.org/officeDocument/2006/relationships/image" Target="../media/image54.jpeg"/><Relationship Id="rId7" Type="http://schemas.openxmlformats.org/officeDocument/2006/relationships/image" Target="../media/image58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gif"/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majliki.ru/smilie-505439943.html" TargetMode="External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majliki.ru/smilie-505439943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57188" y="928688"/>
            <a:ext cx="8215312" cy="2286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E36C0A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Жить - чтобы помнить!</a:t>
            </a:r>
          </a:p>
        </p:txBody>
      </p:sp>
      <p:pic>
        <p:nvPicPr>
          <p:cNvPr id="2051" name="Picture 4" descr="C:\Documents and Settings\Пользователь\Рабочий стол\гор. шк. мол. библиот\2505820-a873fe7e10886c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71875"/>
            <a:ext cx="213995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WordArt 3"/>
          <p:cNvSpPr>
            <a:spLocks noChangeArrowheads="1" noChangeShapeType="1" noTextEdit="1"/>
          </p:cNvSpPr>
          <p:nvPr/>
        </p:nvSpPr>
        <p:spPr bwMode="auto">
          <a:xfrm>
            <a:off x="2428875" y="3357563"/>
            <a:ext cx="6357938" cy="25717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0000"/>
                </a:solidFill>
                <a:latin typeface="Times New Roman"/>
                <a:cs typeface="Times New Roman"/>
              </a:rPr>
              <a:t>Воинам - афганцам, </a:t>
            </a:r>
          </a:p>
          <a:p>
            <a:pPr algn="ctr"/>
            <a:r>
              <a:rPr lang="ru-RU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0000"/>
                </a:solidFill>
                <a:latin typeface="Times New Roman"/>
                <a:cs typeface="Times New Roman"/>
              </a:rPr>
              <a:t>нашим землякам </a:t>
            </a:r>
          </a:p>
          <a:p>
            <a:pPr algn="ctr"/>
            <a:r>
              <a:rPr lang="ru-RU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90000"/>
                </a:solidFill>
                <a:latin typeface="Times New Roman"/>
                <a:cs typeface="Times New Roman"/>
              </a:rPr>
              <a:t>посвящается</a:t>
            </a:r>
          </a:p>
        </p:txBody>
      </p:sp>
    </p:spTree>
  </p:cSld>
  <p:clrMapOvr>
    <a:masterClrMapping/>
  </p:clrMapOvr>
  <p:transition spd="slow" advTm="8437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Documents and Settings\Пользователь\Рабочий стол\гор. шк. мол. библиот\i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96"/>
            <a:ext cx="9144000" cy="6848904"/>
          </a:xfrm>
          <a:prstGeom prst="rect">
            <a:avLst/>
          </a:prstGeom>
          <a:noFill/>
        </p:spPr>
      </p:pic>
      <p:pic>
        <p:nvPicPr>
          <p:cNvPr id="4" name="Рисунок 3" descr="70716458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000504"/>
            <a:ext cx="3724275" cy="2505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98219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3500438"/>
            <a:ext cx="19050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428596" y="642918"/>
            <a:ext cx="8286808" cy="578647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ru-RU" sz="2000" kern="10" spc="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FF"/>
                    </a:gs>
                    <a:gs pos="50000">
                      <a:srgbClr val="FF00FF"/>
                    </a:gs>
                    <a:gs pos="100000">
                      <a:srgbClr val="FF00FF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Война нас не жалела, не щадила</a:t>
            </a:r>
          </a:p>
          <a:p>
            <a:pPr algn="ctr" rtl="0"/>
            <a:r>
              <a:rPr lang="ru-RU" sz="2000" kern="10" spc="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FF"/>
                    </a:gs>
                    <a:gs pos="50000">
                      <a:srgbClr val="FF00FF"/>
                    </a:gs>
                    <a:gs pos="100000">
                      <a:srgbClr val="FF00FF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 Парней безусых в восемнадцать лет.</a:t>
            </a:r>
          </a:p>
          <a:p>
            <a:pPr algn="ctr" rtl="0"/>
            <a:r>
              <a:rPr lang="ru-RU" sz="2000" kern="10" spc="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FF"/>
                    </a:gs>
                    <a:gs pos="50000">
                      <a:srgbClr val="FF00FF"/>
                    </a:gs>
                    <a:gs pos="100000">
                      <a:srgbClr val="FF00FF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  Но только вычеркнуть из памяти забыла</a:t>
            </a:r>
          </a:p>
          <a:p>
            <a:pPr algn="ctr" rtl="0"/>
            <a:r>
              <a:rPr lang="ru-RU" sz="2000" kern="10" spc="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FF"/>
                    </a:gs>
                    <a:gs pos="50000">
                      <a:srgbClr val="FF00FF"/>
                    </a:gs>
                    <a:gs pos="100000">
                      <a:srgbClr val="FF00FF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  Всех тех друзей, кого сегодня нет.</a:t>
            </a:r>
          </a:p>
          <a:p>
            <a:pPr algn="ctr" rtl="0"/>
            <a:r>
              <a:rPr lang="ru-RU" sz="2000" kern="10" spc="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FF"/>
                    </a:gs>
                    <a:gs pos="50000">
                      <a:srgbClr val="FF00FF"/>
                    </a:gs>
                    <a:gs pos="100000">
                      <a:srgbClr val="FF00FF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  </a:t>
            </a:r>
            <a:endParaRPr lang="ru-RU" sz="2000" kern="10" spc="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00FF"/>
                  </a:gs>
                  <a:gs pos="50000">
                    <a:srgbClr val="FF00FF"/>
                  </a:gs>
                  <a:gs pos="100000">
                    <a:srgbClr val="FF00FF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slow" advTm="21578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C:\Documents and Settings\Пользователь\Рабочий стол\Афган\фото\рычко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137" y="1928802"/>
            <a:ext cx="2686483" cy="40719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7108" name="Picture 4" descr="C:\Documents and Settings\Пользователь\Рабочий стол\Афган\фото\заик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1" y="1928802"/>
            <a:ext cx="2643206" cy="400636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10" y="6143644"/>
            <a:ext cx="292895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uk-UA" sz="2800" b="1" dirty="0" err="1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Рычков</a:t>
            </a:r>
            <a:r>
              <a:rPr lang="uk-UA" sz="28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Олег</a:t>
            </a:r>
            <a:endParaRPr lang="ru-RU" sz="2800" b="1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6072206"/>
            <a:ext cx="285752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Заика Сергей</a:t>
            </a:r>
            <a:endParaRPr lang="ru-RU" sz="2800" b="1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500034" y="285728"/>
            <a:ext cx="8286808" cy="1236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000" kern="10" spc="0" dirty="0" smtClean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2060"/>
                    </a:gs>
                    <a:gs pos="50000">
                      <a:srgbClr val="002060"/>
                    </a:gs>
                    <a:gs pos="100000">
                      <a:srgbClr val="00206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Погибли и наши земляки</a:t>
            </a:r>
            <a:endParaRPr lang="ru-RU" sz="2000" kern="10" spc="0" dirty="0">
              <a:ln w="19050">
                <a:solidFill>
                  <a:srgbClr val="C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2060"/>
                  </a:gs>
                  <a:gs pos="50000">
                    <a:srgbClr val="002060"/>
                  </a:gs>
                  <a:gs pos="100000">
                    <a:srgbClr val="00206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9" name="Рисунок 8" descr="6cb2efabf6f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2140182"/>
            <a:ext cx="1428760" cy="4418164"/>
          </a:xfrm>
          <a:prstGeom prst="rect">
            <a:avLst/>
          </a:prstGeom>
        </p:spPr>
      </p:pic>
    </p:spTree>
  </p:cSld>
  <p:clrMapOvr>
    <a:masterClrMapping/>
  </p:clrMapOvr>
  <p:transition spd="slow" advTm="14657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0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Documents and Settings\Пользователь\Рабочий стол\Афган\фото\куприянец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3110665" cy="47149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8131" name="Picture 3" descr="C:\Documents and Settings\Пользователь\Рабочий стол\Афган\фото\кажано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136246"/>
            <a:ext cx="3115111" cy="47216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42910" y="5500702"/>
            <a:ext cx="335758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Куприянец</a:t>
            </a:r>
            <a:r>
              <a:rPr lang="ru-RU" sz="32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Олег</a:t>
            </a:r>
            <a:endParaRPr lang="ru-RU" sz="3200" b="1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6000768"/>
            <a:ext cx="328614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32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Кажанов Юрий</a:t>
            </a:r>
            <a:endParaRPr lang="ru-RU" sz="3200" b="1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6cb2efabf6f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1428736"/>
            <a:ext cx="1143008" cy="4848250"/>
          </a:xfrm>
          <a:prstGeom prst="rect">
            <a:avLst/>
          </a:prstGeom>
        </p:spPr>
      </p:pic>
    </p:spTree>
  </p:cSld>
  <p:clrMapOvr>
    <a:masterClrMapping/>
  </p:clrMapOvr>
  <p:transition spd="slow" advTm="12578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Documents and Settings\Пользователь\Рабочий стол\Афган\фото\андрущу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714356"/>
            <a:ext cx="3204928" cy="48577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14348" y="5715016"/>
            <a:ext cx="342902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Андрущук</a:t>
            </a:r>
            <a:r>
              <a:rPr lang="ru-RU" sz="24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Мирослав</a:t>
            </a:r>
            <a:endParaRPr lang="ru-RU" sz="2400" b="1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4214810" y="642918"/>
            <a:ext cx="4714908" cy="31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 не знаю, </a:t>
            </a:r>
            <a:endParaRPr lang="ru-RU" sz="2800" b="1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кому </a:t>
            </a:r>
            <a:r>
              <a:rPr lang="ru-RU" sz="28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зачем это нужно,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послал их 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смерть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дрожащей рукой,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так бесполезно,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8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зло и не нужно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Опускали их 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вечный </a:t>
            </a:r>
            <a:r>
              <a:rPr lang="ru-RU" sz="28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покой».</a:t>
            </a:r>
          </a:p>
        </p:txBody>
      </p:sp>
      <p:pic>
        <p:nvPicPr>
          <p:cNvPr id="7" name="Picture 5" descr="C:\Documents and Settings\Пользователь\Рабочий стол\афган оформл презент\i.jp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500570"/>
            <a:ext cx="2286016" cy="1899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6cb2efabf6f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57" y="3143249"/>
            <a:ext cx="1287103" cy="3571900"/>
          </a:xfrm>
          <a:prstGeom prst="rect">
            <a:avLst/>
          </a:prstGeom>
        </p:spPr>
      </p:pic>
    </p:spTree>
  </p:cSld>
  <p:clrMapOvr>
    <a:masterClrMapping/>
  </p:clrMapOvr>
  <p:transition spd="slow" advTm="1468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4257675" cy="5697538"/>
          </a:xfrm>
        </p:spPr>
        <p:txBody>
          <a:bodyPr/>
          <a:lstStyle/>
          <a:p>
            <a:pPr>
              <a:defRPr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 солдатом склонилась в тревоге сестра,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молчит, даже стона нет сутки.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медсанбат поступил он из боя вчера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Весь изранен, оторваны руки.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нее на ресницах слезинки дрожат,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сорвутся горячи каскадом.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Шевельнул вдруг губами молчавший солдат,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Прошептал ей: «Сестренка, не надо.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все выдержу, только не надо мне слез,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Плачь не плачь, а не вырастут руки.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тебе подарю миллион алых роз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твои сострадания и муки.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тебе подарю миллион алых роз,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не так, как художник принцессе.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Соберу их в букет, пусть достанет до звезд,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рождается новая песня».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Медсестра свои слезы смахнула тайком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 бинтам приложилась губами: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«Поправляйся, родной, ну а розы потом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Вечной песней останутся с нами…</a:t>
            </a:r>
          </a:p>
          <a:p>
            <a:pPr>
              <a:defRPr/>
            </a:pPr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3" name="Picture 2" descr="D:\Афганистан - ты боль моей души\ch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57166"/>
            <a:ext cx="3987808" cy="300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46601676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071810"/>
            <a:ext cx="4214842" cy="3498319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Tm="33719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D:\Афганистан - ты боль моей души\afganistan3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429022"/>
            <a:ext cx="478631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D:\Афганистан - ты боль моей души\75afd37bbe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253" y="357166"/>
            <a:ext cx="424793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4000496" y="642918"/>
            <a:ext cx="4929222" cy="142876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0000"/>
              </a:extrusionClr>
            </a:sp3d>
          </a:bodyPr>
          <a:lstStyle/>
          <a:p>
            <a:pPr algn="ctr" rtl="0"/>
            <a:r>
              <a:rPr lang="ru-RU" sz="2000" kern="10" spc="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/>
                <a:latin typeface="Impact"/>
              </a:rPr>
              <a:t>Домой!</a:t>
            </a:r>
            <a:endParaRPr lang="ru-RU" sz="2000" kern="10" spc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0000FF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pic>
        <p:nvPicPr>
          <p:cNvPr id="6" name="Рисунок 5" descr="0_4d316_4f12bbcd_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1785926"/>
            <a:ext cx="2684295" cy="3738572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Tm="12672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афган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571500"/>
            <a:ext cx="7488238" cy="56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156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Пользователь\Рабочий стол\гор. шк. мол. библиот\2505820-a873fe7e10886c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214686"/>
            <a:ext cx="2457450" cy="3429000"/>
          </a:xfrm>
          <a:prstGeom prst="rect">
            <a:avLst/>
          </a:prstGeom>
          <a:noFill/>
        </p:spPr>
      </p:pic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214282" y="500042"/>
            <a:ext cx="8643998" cy="550072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rtl="0"/>
            <a:r>
              <a:rPr lang="ru-RU" sz="2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/>
                <a:latin typeface="Arial Black"/>
              </a:rPr>
              <a:t>  Ну, что ж ребята, нальём бокалы за тех парней, </a:t>
            </a:r>
          </a:p>
          <a:p>
            <a:pPr algn="ctr" rtl="0"/>
            <a:r>
              <a:rPr lang="ru-RU" sz="2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/>
                <a:latin typeface="Arial Black"/>
              </a:rPr>
              <a:t>  Кто отдал жизни во имя счастья чужих людей. </a:t>
            </a:r>
          </a:p>
          <a:p>
            <a:pPr algn="ctr" rtl="0"/>
            <a:r>
              <a:rPr lang="ru-RU" sz="2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/>
                <a:latin typeface="Arial Black"/>
              </a:rPr>
              <a:t>  Кто не увидел за цинком гроба родную мать. </a:t>
            </a:r>
          </a:p>
          <a:p>
            <a:pPr algn="ctr" rtl="0"/>
            <a:r>
              <a:rPr lang="ru-RU" sz="2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/>
                <a:latin typeface="Arial Black"/>
              </a:rPr>
              <a:t>  За тех, ребята, кому досталось - в земле лежать! </a:t>
            </a:r>
            <a:endParaRPr lang="ru-RU" sz="2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100000">
                    <a:srgbClr val="FF3300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  <p:pic>
        <p:nvPicPr>
          <p:cNvPr id="5" name="Рисунок 4" descr="lol200_89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2071702" cy="27622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Tm="14984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400" decel="100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7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Афганистан - ты боль моей души\afgan-med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3"/>
            <a:ext cx="2714644" cy="329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D:\Афганистан - ты боль моей души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3793" y="500042"/>
            <a:ext cx="261358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D:\Афганистан - ты боль моей души\ve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714752"/>
            <a:ext cx="2857520" cy="28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D:\Афганистан - ты боль моей души\vo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286256"/>
            <a:ext cx="345203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250px-RedArmyEKT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500042"/>
            <a:ext cx="2696493" cy="3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875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3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3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ж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596265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DSC051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357694"/>
            <a:ext cx="3417887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 rot="20872109">
            <a:off x="1426164" y="727350"/>
            <a:ext cx="7525720" cy="1358896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FFFF00"/>
              </a:extrusionClr>
            </a:sp3d>
          </a:bodyPr>
          <a:lstStyle/>
          <a:p>
            <a:pPr algn="ctr" rtl="0"/>
            <a:r>
              <a:rPr lang="ru-RU" sz="2000" kern="10" spc="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50000">
                      <a:srgbClr val="FF3300"/>
                    </a:gs>
                    <a:gs pos="100000">
                      <a:srgbClr val="FF0066"/>
                    </a:gs>
                  </a:gsLst>
                  <a:lin ang="2700000" scaled="1"/>
                </a:gradFill>
                <a:effectLst/>
                <a:latin typeface="Impact"/>
              </a:rPr>
              <a:t>Мы живем, чтобы помнить!</a:t>
            </a:r>
            <a:endParaRPr lang="ru-RU" sz="2000" kern="10" spc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0066"/>
                  </a:gs>
                  <a:gs pos="50000">
                    <a:srgbClr val="FF3300"/>
                  </a:gs>
                  <a:gs pos="100000">
                    <a:srgbClr val="FF0066"/>
                  </a:gs>
                </a:gsLst>
                <a:lin ang="2700000" scaled="1"/>
              </a:gradFill>
              <a:effectLst/>
              <a:latin typeface="Impact"/>
            </a:endParaRPr>
          </a:p>
        </p:txBody>
      </p:sp>
      <p:pic>
        <p:nvPicPr>
          <p:cNvPr id="5" name="Рисунок 4" descr="76266715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214818"/>
            <a:ext cx="1579701" cy="22526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Tm="14141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400" decel="100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:\Афганистан - ты боль моей души\2657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06670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:\Афганистан - ты боль моей души\afgan19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643182"/>
            <a:ext cx="3896629" cy="236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WordArt 2"/>
          <p:cNvSpPr>
            <a:spLocks noChangeArrowheads="1" noChangeShapeType="1" noTextEdit="1"/>
          </p:cNvSpPr>
          <p:nvPr/>
        </p:nvSpPr>
        <p:spPr bwMode="auto">
          <a:xfrm>
            <a:off x="428596" y="4214818"/>
            <a:ext cx="8001056" cy="214314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FF00"/>
              </a:extrusionClr>
            </a:sp3d>
          </a:bodyPr>
          <a:lstStyle/>
          <a:p>
            <a:pPr algn="ctr" rtl="0"/>
            <a:r>
              <a:rPr lang="ru-RU" sz="2800" kern="10" spc="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00000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Афганистан-ты</a:t>
            </a:r>
            <a:r>
              <a:rPr lang="ru-RU" sz="2800" kern="10" spc="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00000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 боль моей души...</a:t>
            </a:r>
            <a:endParaRPr lang="ru-RU" sz="2800" kern="10" spc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00000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pic>
        <p:nvPicPr>
          <p:cNvPr id="3076" name="Picture 3" descr="D:\Афганистан - ты боль моей души\111_ma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85728"/>
            <a:ext cx="480378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6" descr="http://s5.rimg.info/ad96531231fb3597bff8d7ebb77d52fa.gif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5500702"/>
            <a:ext cx="241935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5" descr="http://s5.rimg.info/ad96531231fb3597bff8d7ebb77d52fa.gif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5715016"/>
            <a:ext cx="3286148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391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SC050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771" y="285728"/>
            <a:ext cx="3677477" cy="27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DSC05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071942"/>
            <a:ext cx="3428992" cy="257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DSC051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85728"/>
            <a:ext cx="3296610" cy="247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DSC051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869" y="4286256"/>
            <a:ext cx="2856123" cy="214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DSC0509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2428868"/>
            <a:ext cx="3136895" cy="235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762667158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6578" y="1785926"/>
            <a:ext cx="2079767" cy="22526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762667158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8926" y="4214818"/>
            <a:ext cx="2000264" cy="22526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762667158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58" y="2285992"/>
            <a:ext cx="2143140" cy="22526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Tm="16828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 rot="21030813">
            <a:off x="574401" y="893643"/>
            <a:ext cx="7563248" cy="104016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FFFF00"/>
              </a:extrusionClr>
            </a:sp3d>
          </a:bodyPr>
          <a:lstStyle/>
          <a:p>
            <a:pPr algn="ctr" rtl="0"/>
            <a:r>
              <a:rPr lang="ru-RU" sz="2000" kern="10" spc="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50000">
                      <a:srgbClr val="FF3300"/>
                    </a:gs>
                    <a:gs pos="100000">
                      <a:srgbClr val="FF0066"/>
                    </a:gs>
                  </a:gsLst>
                  <a:lin ang="2700000" scaled="1"/>
                </a:gradFill>
                <a:effectLst/>
                <a:latin typeface="Impact"/>
              </a:rPr>
              <a:t>Мы всегда будем помнить!</a:t>
            </a:r>
            <a:endParaRPr lang="ru-RU" sz="2000" kern="10" spc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0066"/>
                  </a:gs>
                  <a:gs pos="50000">
                    <a:srgbClr val="FF3300"/>
                  </a:gs>
                  <a:gs pos="100000">
                    <a:srgbClr val="FF0066"/>
                  </a:gs>
                </a:gsLst>
                <a:lin ang="2700000" scaled="1"/>
              </a:gradFill>
              <a:effectLst/>
              <a:latin typeface="Impact"/>
            </a:endParaRPr>
          </a:p>
        </p:txBody>
      </p:sp>
      <p:pic>
        <p:nvPicPr>
          <p:cNvPr id="13315" name="Picture 3" descr="C:\Documents and Settings\Пользователь\Рабочий стол\афган оформл презент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285728"/>
            <a:ext cx="1943106" cy="2556718"/>
          </a:xfrm>
          <a:prstGeom prst="rect">
            <a:avLst/>
          </a:prstGeom>
          <a:noFill/>
        </p:spPr>
      </p:pic>
      <p:pic>
        <p:nvPicPr>
          <p:cNvPr id="13318" name="Picture 6" descr="C:\Documents and Settings\Пользователь\Рабочий стол\PICT11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1500174"/>
            <a:ext cx="3214710" cy="2411032"/>
          </a:xfrm>
          <a:prstGeom prst="rect">
            <a:avLst/>
          </a:prstGeom>
          <a:noFill/>
        </p:spPr>
      </p:pic>
      <p:pic>
        <p:nvPicPr>
          <p:cNvPr id="13319" name="Picture 7" descr="C:\Documents and Settings\Пользователь\Рабочий стол\Афган\глуздакова\img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928934"/>
            <a:ext cx="3659628" cy="2460630"/>
          </a:xfrm>
          <a:prstGeom prst="rect">
            <a:avLst/>
          </a:prstGeom>
          <a:noFill/>
        </p:spPr>
      </p:pic>
      <p:pic>
        <p:nvPicPr>
          <p:cNvPr id="13320" name="Picture 8" descr="C:\Documents and Settings\Пользователь\Рабочий стол\Афган\666666666\122094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18104" y="4000504"/>
            <a:ext cx="3625400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8672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400" decel="100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3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400" decel="100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4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 rot="-887487">
            <a:off x="537160" y="484623"/>
            <a:ext cx="5121874" cy="95567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FFFF00"/>
              </a:extrusionClr>
            </a:sp3d>
          </a:bodyPr>
          <a:lstStyle/>
          <a:p>
            <a:pPr algn="ctr" rtl="0"/>
            <a:r>
              <a:rPr lang="ru-RU" sz="2000" kern="10" spc="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50000">
                      <a:srgbClr val="FF3300"/>
                    </a:gs>
                    <a:gs pos="100000">
                      <a:srgbClr val="FF0066"/>
                    </a:gs>
                  </a:gsLst>
                  <a:lin ang="2700000" scaled="1"/>
                </a:gradFill>
                <a:effectLst/>
                <a:latin typeface="Impact"/>
              </a:rPr>
              <a:t>И вспоминать!</a:t>
            </a:r>
            <a:endParaRPr lang="ru-RU" sz="2000" kern="10" spc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0066"/>
                  </a:gs>
                  <a:gs pos="50000">
                    <a:srgbClr val="FF3300"/>
                  </a:gs>
                  <a:gs pos="100000">
                    <a:srgbClr val="FF0066"/>
                  </a:gs>
                </a:gsLst>
                <a:lin ang="2700000" scaled="1"/>
              </a:gradFill>
              <a:effectLst/>
              <a:latin typeface="Impact"/>
            </a:endParaRPr>
          </a:p>
        </p:txBody>
      </p:sp>
      <p:pic>
        <p:nvPicPr>
          <p:cNvPr id="8" name="Рисунок 7" descr="IMG_76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4679165"/>
            <a:ext cx="2643206" cy="1821669"/>
          </a:xfrm>
          <a:prstGeom prst="rect">
            <a:avLst/>
          </a:prstGeom>
        </p:spPr>
      </p:pic>
      <p:pic>
        <p:nvPicPr>
          <p:cNvPr id="10" name="Рисунок 9" descr="IMG_76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4143380"/>
            <a:ext cx="2571736" cy="1928802"/>
          </a:xfrm>
          <a:prstGeom prst="rect">
            <a:avLst/>
          </a:prstGeom>
        </p:spPr>
      </p:pic>
      <p:pic>
        <p:nvPicPr>
          <p:cNvPr id="11" name="Рисунок 10" descr="IMG_766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571480"/>
            <a:ext cx="2571768" cy="1928826"/>
          </a:xfrm>
          <a:prstGeom prst="rect">
            <a:avLst/>
          </a:prstGeom>
        </p:spPr>
      </p:pic>
      <p:pic>
        <p:nvPicPr>
          <p:cNvPr id="12" name="Рисунок 11" descr="IMG_768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2571744"/>
            <a:ext cx="2571767" cy="1928826"/>
          </a:xfrm>
          <a:prstGeom prst="rect">
            <a:avLst/>
          </a:prstGeom>
        </p:spPr>
      </p:pic>
      <p:pic>
        <p:nvPicPr>
          <p:cNvPr id="1026" name="Picture 2" descr="C:\Documents and Settings\Администратор\Рабочий стол\IMG_769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1571612"/>
            <a:ext cx="2643206" cy="1982405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Коробова музей\екскурсія в музеї\IMG_769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4000504"/>
            <a:ext cx="2571768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1218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IMG_76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857628"/>
            <a:ext cx="3276608" cy="2457456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IMG_76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5" y="3857629"/>
            <a:ext cx="3214710" cy="2411033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IMG_76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364453"/>
            <a:ext cx="3133732" cy="2350299"/>
          </a:xfrm>
          <a:prstGeom prst="rect">
            <a:avLst/>
          </a:prstGeom>
          <a:noFill/>
        </p:spPr>
      </p:pic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1103313" y="428604"/>
            <a:ext cx="6469083" cy="696934"/>
          </a:xfrm>
          <a:prstGeom prst="rect">
            <a:avLst/>
          </a:prstGeom>
        </p:spPr>
        <p:txBody>
          <a:bodyPr wrap="none" fromWordArt="1">
            <a:prstTxWarp prst="textCurveDown">
              <a:avLst/>
            </a:prstTxWarp>
          </a:bodyPr>
          <a:lstStyle/>
          <a:p>
            <a:pPr algn="ctr" rtl="0"/>
            <a:r>
              <a:rPr lang="ru-RU" sz="20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Афганистан...</a:t>
            </a:r>
            <a:endParaRPr lang="ru-RU" sz="20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Пользователь\Рабочий стол\гор. шк. мол. библиот\PICT0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14290"/>
            <a:ext cx="3695696" cy="2771772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28596" y="428604"/>
            <a:ext cx="4357718" cy="30162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КАЗАЛОСЬ, ЧТО ВПЕРЕДИ - ЦЕЛАЯ ЖИЗНЬ…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Семью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Куприянцев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знают многие в Ингульце. Честные труженики, порядочные, приветливые и общительные люди. Семен Алексеевич многие годы проработал механиком на шахте "Центральная", Любовь Кузьминична работала медсестрой в садике, потом в профилактории. Вместе супруги уже 52 года. Вырастили дочь Олю, радуются успехам внука и внучки. Но из сердца родителей никогда не уйдет печаль и безграничное горе - гибель сына Олега на афганской войне…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2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Глуздакова</a:t>
            </a:r>
            <a:r>
              <a:rPr lang="uk-UA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С.П.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2428868"/>
            <a:ext cx="4071966" cy="42780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ингулецкого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парня Юрия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Кажанова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погибшего в Афганистане в 1982 году (написана учителем 59-ой школы)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Пишет вам учитель КОШ №59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Глуздакова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Светлана Павловна. Мой рассказ о воине-пограничнике с Ингульца, о солдате-интернационалисте Юрии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Кажанове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его маме Анне Ивановне. Мне очень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хочеться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чтобы молодое поколение не забывало героев той войны, чтобы люди не оставались равнодушными к судьбам родителей афганцев. Сейчас эти матери и отцы уже пожилые люди, часто болеющие, потерявшие здоровье от безмерного горя.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571480"/>
            <a:ext cx="19554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РОДИТЕЛЯМ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1258160914_515861384_66328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3286124"/>
            <a:ext cx="2500330" cy="3286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24515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286116" y="654209"/>
            <a:ext cx="564360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100" b="1" dirty="0" smtClean="0"/>
              <a:t>"…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живу я на земле доброй </a:t>
            </a:r>
          </a:p>
          <a:p>
            <a:pPr lvl="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себя и за того парня«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B0003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эти февральские дни мы вспоминаем события афганской войны, трагедию и подвиг. Пятеро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ингульчан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Олег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Куприянец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Юрий Кажанов, Сергей Заика, Олег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Рычков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Мирослав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Андрущук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не вернулись домой. Сейчас их имена начертаны на памятниках, мемориальных досках. Их именами названы улицы. Все эти годы страдают от потери своих сыновей их родители. Некоторых из них уже нет рядом с нами: родителей Мирослава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Андрущука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Олега Рычкова, отца Юрия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Кажанова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Не один год я знакома с родными погибших воинов-интернационалистов. Хочется, чтобы трагедию афганской войны не забывали, чтобы помнили героев, не забывали их родителей. О героях-интернационалистах и их родителях писала на протяжении нескольких лет (об Олеге Рычкове, Сергее Заике, Юрии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Кажанове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5" name="Picture 3" descr="C:\Documents and Settings\Пользователь\Рабочий стол\img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928957" cy="4071209"/>
          </a:xfrm>
          <a:prstGeom prst="rect">
            <a:avLst/>
          </a:prstGeom>
          <a:noFill/>
        </p:spPr>
      </p:pic>
      <p:pic>
        <p:nvPicPr>
          <p:cNvPr id="6" name="Рисунок 5" descr="0_4d316_4f12bbcd_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714752"/>
            <a:ext cx="2643206" cy="2919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5281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5329238" cy="60721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Ты мне снишься ночами,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Афган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Хоть прошло долгих двадцать лет…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давно не сопливый пацан,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Только твой не истерся след.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медалями на груди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не льготами, коих нет…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друзьями, что там, позади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 и кровью оставлен след.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След от пота, что ест глаза,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След от пули, когда стрельба,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След, когда по щеке — слеза,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След, что люди зовут Судьба.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Злость прошла на своих врагов,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Притупилась боль старых ран…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успел я отдать долгов,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Только помню тебя,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Афган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 descr="D:\Афганистан - ты боль моей души\2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428625"/>
            <a:ext cx="3119438" cy="2339975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8676" name="Picture 4" descr="D:\Афганистан - ты боль моей души\000z9q8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3643313"/>
            <a:ext cx="3452812" cy="2279650"/>
          </a:xfrm>
          <a:prstGeom prst="rect">
            <a:avLst/>
          </a:prstGeom>
          <a:ln w="1270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 advTm="38344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fill="hold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fill="hold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fill="hold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fill="hold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fill="hold"/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fill="hold"/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fill="hold"/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fill="hold"/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"/>
                                        <p:tgtEl>
                                          <p:spTgt spid="286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fill="hold"/>
                                        <p:tgtEl>
                                          <p:spTgt spid="286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fill="hold"/>
                                        <p:tgtEl>
                                          <p:spTgt spid="286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"/>
                                        <p:tgtEl>
                                          <p:spTgt spid="286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fill="hold"/>
                                        <p:tgtEl>
                                          <p:spTgt spid="286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fill="hold"/>
                                        <p:tgtEl>
                                          <p:spTgt spid="286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"/>
                                        <p:tgtEl>
                                          <p:spTgt spid="286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fill="hold"/>
                                        <p:tgtEl>
                                          <p:spTgt spid="286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fill="hold"/>
                                        <p:tgtEl>
                                          <p:spTgt spid="286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"/>
                                        <p:tgtEl>
                                          <p:spTgt spid="286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fill="hold"/>
                                        <p:tgtEl>
                                          <p:spTgt spid="286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fill="hold"/>
                                        <p:tgtEl>
                                          <p:spTgt spid="286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"/>
                                        <p:tgtEl>
                                          <p:spTgt spid="286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fill="hold"/>
                                        <p:tgtEl>
                                          <p:spTgt spid="286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fill="hold"/>
                                        <p:tgtEl>
                                          <p:spTgt spid="286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6072210" cy="6072230"/>
          </a:xfrm>
        </p:spPr>
        <p:txBody>
          <a:bodyPr/>
          <a:lstStyle/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Расчехлите души. Зачехлите пушки.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Люди, разве можно победить войну?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 так же сложно, как вернуть старушке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Молодость пригожую, девичью весну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Зачехлите пушки. Расчехлите души.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Люди, каждый выстрел это самострел.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Хватит настороженно барабаны слушать,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ходить восторженно строем на расстрел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Зачехлите пушки. Расчехлите души.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Может быть, солдатские сбросим сапоги?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ноги наденем что-нибудь получше,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поможем чем-нибудь тем, кто без ноги?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Люди, перестаньте барабаны слушать!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Люди, будем живы в море и на суше!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Самоистребление участь не из лучших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Зачехлите пушки! Расчехлите души!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***</a:t>
            </a:r>
          </a:p>
        </p:txBody>
      </p:sp>
      <p:pic>
        <p:nvPicPr>
          <p:cNvPr id="5" name="Рисунок 4" descr="final_26087655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1071546"/>
            <a:ext cx="3143272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6813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8376298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643182"/>
            <a:ext cx="392909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42814475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714488"/>
            <a:ext cx="4429156" cy="3956713"/>
          </a:xfrm>
          <a:prstGeom prst="rect">
            <a:avLst/>
          </a:prstGeom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000364" y="500042"/>
            <a:ext cx="5929354" cy="12430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400" kern="10" spc="0" dirty="0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00CC"/>
                    </a:gs>
                    <a:gs pos="100000">
                      <a:srgbClr val="CC00CC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Расчехлите души!</a:t>
            </a:r>
            <a:endParaRPr lang="ru-RU" sz="2400" kern="10" spc="0" dirty="0">
              <a:ln w="9525">
                <a:solidFill>
                  <a:srgbClr val="0D0D0D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00CC"/>
                  </a:gs>
                  <a:gs pos="100000">
                    <a:srgbClr val="CC00CC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500034" y="5715016"/>
            <a:ext cx="5643602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000" kern="10" spc="0" dirty="0" smtClean="0">
                <a:ln w="9525">
                  <a:solidFill>
                    <a:srgbClr val="0D0D0D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6600CC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Зачехлите пушки.</a:t>
            </a:r>
            <a:endParaRPr lang="ru-RU" sz="2000" kern="10" spc="0" dirty="0">
              <a:ln w="9525">
                <a:solidFill>
                  <a:srgbClr val="0D0D0D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6600CC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 advTm="20533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Мама\Рабочий стол\i4baccb9e267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Рисунок 6" descr="http://s5.rimg.info/ad96531231fb3597bff8d7ebb77d52fa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553096"/>
            <a:ext cx="19907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6" descr="http://s5.rimg.info/ad96531231fb3597bff8d7ebb77d52fa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5553096"/>
            <a:ext cx="19907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6" descr="http://s5.rimg.info/ad96531231fb3597bff8d7ebb77d52fa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5553096"/>
            <a:ext cx="19907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Рисунок 6" descr="http://s5.rimg.info/ad96531231fb3597bff8d7ebb77d52fa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2143116"/>
            <a:ext cx="19907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Рисунок 6" descr="http://s5.rimg.info/ad96531231fb3597bff8d7ebb77d52fa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5553096"/>
            <a:ext cx="250033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Рисунок 6" descr="http://s5.rimg.info/ad96531231fb3597bff8d7ebb77d52fa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2143116"/>
            <a:ext cx="19907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Рисунок 6" descr="http://s5.rimg.info/ad96531231fb3597bff8d7ebb77d52fa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2143116"/>
            <a:ext cx="285752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Рисунок 6" descr="http://s5.rimg.info/ad96531231fb3597bff8d7ebb77d52fa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8993" y="2143116"/>
            <a:ext cx="19907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4" name="Прямоугольник 11"/>
          <p:cNvSpPr>
            <a:spLocks noChangeArrowheads="1"/>
          </p:cNvSpPr>
          <p:nvPr/>
        </p:nvSpPr>
        <p:spPr bwMode="auto">
          <a:xfrm>
            <a:off x="1143000" y="357188"/>
            <a:ext cx="69294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</a:rPr>
              <a:t>  Я не жалею, не кричу, не плачу,</a:t>
            </a:r>
          </a:p>
          <a:p>
            <a:pPr>
              <a:buFont typeface="Wingdings" pitchFamily="2" charset="2"/>
              <a:buNone/>
            </a:pP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</a:rPr>
              <a:t> Что путь моей войны прошел через </a:t>
            </a:r>
            <a:r>
              <a:rPr lang="ru-RU" sz="2400" b="1" dirty="0" err="1">
                <a:solidFill>
                  <a:srgbClr val="FFC000"/>
                </a:solidFill>
                <a:latin typeface="Times New Roman" pitchFamily="18" charset="0"/>
              </a:rPr>
              <a:t>Афган</a:t>
            </a: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</a:rPr>
              <a:t> ,</a:t>
            </a:r>
          </a:p>
          <a:p>
            <a:pPr>
              <a:buFont typeface="Wingdings" pitchFamily="2" charset="2"/>
              <a:buNone/>
            </a:pP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</a:rPr>
              <a:t> Я горд, что прожил так, а не иначе,</a:t>
            </a:r>
          </a:p>
          <a:p>
            <a:pPr>
              <a:buFont typeface="Wingdings" pitchFamily="2" charset="2"/>
              <a:buNone/>
            </a:pP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</a:rPr>
              <a:t> Мужчину только красят шрамы ран...</a:t>
            </a:r>
          </a:p>
        </p:txBody>
      </p:sp>
    </p:spTree>
  </p:cSld>
  <p:clrMapOvr>
    <a:masterClrMapping/>
  </p:clrMapOvr>
  <p:transition spd="slow" advTm="10328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7" descr="война в афганиста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857625"/>
            <a:ext cx="4191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357166"/>
            <a:ext cx="4500562" cy="5143536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Афганская война продолжалась с 25 декабря 1979 до 15 февраля 1989 года, то есть 2 238 дней. 25 декабря 1979 года в 7 часов утра в районе города Термеза два понтонно-мостовых полка начали наводить понтонный мост</a:t>
            </a:r>
            <a:r>
              <a:rPr lang="ru-RU" sz="2000" dirty="0" smtClean="0"/>
              <a:t>. </a:t>
            </a:r>
          </a:p>
          <a:p>
            <a:pPr eaLnBrk="1" hangingPunct="1"/>
            <a:endParaRPr lang="ru-RU" sz="1400" dirty="0" smtClean="0"/>
          </a:p>
        </p:txBody>
      </p:sp>
      <p:pic>
        <p:nvPicPr>
          <p:cNvPr id="6148" name="Рисунок 6" descr="http://s5.rimg.info/ad96531231fb3597bff8d7ebb77d52fa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5286375"/>
            <a:ext cx="41433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500042"/>
            <a:ext cx="353317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9032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57158" y="357166"/>
            <a:ext cx="8429684" cy="614366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ru-RU" sz="2800" kern="10" spc="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Презентацию подготовили:</a:t>
            </a:r>
          </a:p>
          <a:p>
            <a:pPr algn="ctr" rtl="0"/>
            <a:r>
              <a:rPr lang="ru-RU" sz="2800" kern="10" spc="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Бочкарева </a:t>
            </a:r>
          </a:p>
          <a:p>
            <a:pPr algn="ctr" rtl="0"/>
            <a:r>
              <a:rPr lang="ru-RU" sz="2800" kern="10" spc="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Татьяна</a:t>
            </a:r>
          </a:p>
          <a:p>
            <a:pPr algn="ctr" rtl="0"/>
            <a:r>
              <a:rPr lang="ru-RU" sz="2800" kern="10" spc="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Викторовна,</a:t>
            </a:r>
          </a:p>
          <a:p>
            <a:pPr algn="ctr" rtl="0"/>
            <a:r>
              <a:rPr lang="ru-RU" sz="2800" kern="10" spc="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библиотекарь .</a:t>
            </a:r>
          </a:p>
          <a:p>
            <a:pPr algn="ctr" rtl="0"/>
            <a:r>
              <a:rPr lang="ru-RU" sz="28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Коробова</a:t>
            </a:r>
          </a:p>
          <a:p>
            <a:pPr algn="ctr" rtl="0"/>
            <a:r>
              <a:rPr lang="ru-RU" sz="2800" kern="10" spc="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Наталия</a:t>
            </a:r>
          </a:p>
          <a:p>
            <a:pPr algn="ctr" rtl="0"/>
            <a:r>
              <a:rPr lang="ru-RU" sz="2800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Йосифовна</a:t>
            </a:r>
            <a:r>
              <a:rPr lang="ru-RU" sz="28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,</a:t>
            </a:r>
          </a:p>
          <a:p>
            <a:pPr algn="ctr" rtl="0"/>
            <a:r>
              <a:rPr lang="ru-RU" sz="2800" kern="10" spc="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Руководитель музея</a:t>
            </a:r>
          </a:p>
          <a:p>
            <a:pPr algn="ctr" rtl="0"/>
            <a:r>
              <a:rPr lang="ru-RU" sz="28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«История родной школы»</a:t>
            </a:r>
            <a:endParaRPr lang="ru-RU" sz="2800" kern="10" spc="0" dirty="0" smtClean="0">
              <a:ln w="12700">
                <a:solidFill>
                  <a:srgbClr val="FFFF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FF"/>
                  </a:gs>
                  <a:gs pos="100000">
                    <a:srgbClr val="0000FF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  <a:p>
            <a:pPr algn="ctr" rtl="0"/>
            <a:endParaRPr lang="ru-RU" sz="2800" kern="10" spc="0" dirty="0" smtClean="0">
              <a:ln w="12700">
                <a:solidFill>
                  <a:srgbClr val="FFFF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FF"/>
                  </a:gs>
                  <a:gs pos="100000">
                    <a:srgbClr val="0000FF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  <a:p>
            <a:pPr algn="ctr" rtl="0"/>
            <a:r>
              <a:rPr lang="ru-RU" sz="2800" kern="10" spc="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Криворожской общеобразовательной школы </a:t>
            </a:r>
          </a:p>
          <a:p>
            <a:pPr algn="ctr" rtl="0"/>
            <a:r>
              <a:rPr lang="ru-RU" sz="2800" kern="10" spc="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І-ІІІ ступеней </a:t>
            </a:r>
          </a:p>
          <a:p>
            <a:pPr algn="ctr" rtl="0"/>
            <a:r>
              <a:rPr lang="ru-RU" sz="2800" kern="10" spc="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№ 59</a:t>
            </a:r>
            <a:endParaRPr lang="ru-RU" sz="2800" kern="10" spc="0" dirty="0">
              <a:ln w="12700">
                <a:solidFill>
                  <a:srgbClr val="FFFF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FF"/>
                  </a:gs>
                  <a:gs pos="100000">
                    <a:srgbClr val="0000FF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27" name="Picture 3" descr="C:\Documents and Settings\Пользователь\Рабочий стол\библиотека\Бочкарьова\komputeri-26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928934"/>
            <a:ext cx="1500198" cy="1500198"/>
          </a:xfrm>
          <a:prstGeom prst="rect">
            <a:avLst/>
          </a:prstGeom>
          <a:noFill/>
        </p:spPr>
      </p:pic>
      <p:pic>
        <p:nvPicPr>
          <p:cNvPr id="1028" name="Picture 4" descr="C:\Documents and Settings\Пользователь\Рабочий стол\библиотека\Бочкарьова\nadpisia-12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714356"/>
            <a:ext cx="4825240" cy="520085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4953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Афганистан - ты боль моей души\4286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143374" cy="284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D:\Афганистан - ты боль моей души\g_image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571744"/>
            <a:ext cx="3308344" cy="248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D:\Афганистан - ты боль моей души\61da968f42ea8d3388281a04ed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876"/>
            <a:ext cx="429192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Прямоугольник 5"/>
          <p:cNvSpPr>
            <a:spLocks noChangeArrowheads="1"/>
          </p:cNvSpPr>
          <p:nvPr/>
        </p:nvSpPr>
        <p:spPr bwMode="auto">
          <a:xfrm>
            <a:off x="4572000" y="357167"/>
            <a:ext cx="4572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Дыханьем смерти опалила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Зловещая война.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Афган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Два года боевые;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Как испытание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прочность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нелегкая судьба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258160914_515861384_66328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34180">
            <a:off x="7421816" y="4339556"/>
            <a:ext cx="1575483" cy="2428892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Tm="16297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357158" y="285728"/>
            <a:ext cx="8501122" cy="342902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2000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0000"/>
                    </a:gs>
                    <a:gs pos="100000">
                      <a:srgbClr val="C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Через эту войну прошло 700 тысяч человек, </a:t>
            </a:r>
          </a:p>
          <a:p>
            <a:pPr algn="ctr" rtl="0"/>
            <a:r>
              <a:rPr lang="ru-RU" sz="2000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0000"/>
                    </a:gs>
                    <a:gs pos="100000">
                      <a:srgbClr val="C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среди которых были 30% украинцев. </a:t>
            </a:r>
          </a:p>
          <a:p>
            <a:pPr algn="ctr" rtl="0"/>
            <a:r>
              <a:rPr lang="ru-RU" sz="2000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0000"/>
                    </a:gs>
                    <a:gs pos="100000">
                      <a:srgbClr val="C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Через "</a:t>
            </a:r>
            <a:r>
              <a:rPr lang="ru-RU" sz="2000" kern="10" spc="0" dirty="0" err="1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0000"/>
                    </a:gs>
                    <a:gs pos="100000">
                      <a:srgbClr val="C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Афган</a:t>
            </a:r>
            <a:r>
              <a:rPr lang="ru-RU" sz="2000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00000"/>
                    </a:gs>
                    <a:gs pos="100000">
                      <a:srgbClr val="C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" прошли и наши земляки.</a:t>
            </a:r>
            <a:endParaRPr lang="ru-RU" sz="2000" kern="10" spc="0" dirty="0">
              <a:ln w="9525">
                <a:solidFill>
                  <a:srgbClr val="00206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00000"/>
                  </a:gs>
                  <a:gs pos="100000">
                    <a:srgbClr val="C000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031" name="Picture 7" descr="C:\Documents and Settings\Пользователь\Рабочий стол\гор. шк. мол. библиот\2505815-56bb682216c00f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3136" y="3086340"/>
            <a:ext cx="3671318" cy="3200180"/>
          </a:xfrm>
          <a:prstGeom prst="rect">
            <a:avLst/>
          </a:prstGeom>
          <a:noFill/>
        </p:spPr>
      </p:pic>
      <p:pic>
        <p:nvPicPr>
          <p:cNvPr id="6" name="Рисунок 5" descr="final_26087655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3643314"/>
            <a:ext cx="4071966" cy="2918242"/>
          </a:xfrm>
          <a:prstGeom prst="rect">
            <a:avLst/>
          </a:prstGeom>
        </p:spPr>
      </p:pic>
    </p:spTree>
  </p:cSld>
  <p:clrMapOvr>
    <a:masterClrMapping/>
  </p:clrMapOvr>
  <p:transition spd="slow" advTm="1175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929198"/>
            <a:ext cx="285752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Васильев Александр</a:t>
            </a:r>
            <a:endParaRPr lang="ru-RU" sz="2000" b="1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80" name="Picture 4" descr="C:\Documents and Settings\Пользователь\Рабочий стол\Вишняк Геннад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428736"/>
            <a:ext cx="2786082" cy="40152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28992" y="5429264"/>
            <a:ext cx="278608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Вишняк Геннадий</a:t>
            </a:r>
            <a:endParaRPr lang="ru-RU" sz="2000" b="1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81" name="Picture 5" descr="C:\Documents and Settings\Пользователь\Рабочий стол\Афган\афганцы 59 школы\Горовой С.А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500306"/>
            <a:ext cx="2632589" cy="3714776"/>
          </a:xfrm>
          <a:prstGeom prst="rect">
            <a:avLst/>
          </a:prstGeom>
          <a:noFill/>
        </p:spPr>
      </p:pic>
      <p:pic>
        <p:nvPicPr>
          <p:cNvPr id="50178" name="Picture 2" descr="C:\Documents and Settings\Пользователь\Рабочий стол\Афган\афганцы 59 школы\Васильев Александ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3007540" cy="464347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357950" y="6215082"/>
            <a:ext cx="257176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2400" b="1" dirty="0" err="1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Горовой</a:t>
            </a:r>
            <a:r>
              <a:rPr lang="ru-RU" sz="24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Сергей</a:t>
            </a:r>
            <a:endParaRPr lang="ru-RU" sz="2400" b="1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Пользователь\Рабочий стол\афган оформл презент\i.jpg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285728"/>
            <a:ext cx="2433647" cy="1928826"/>
          </a:xfrm>
          <a:prstGeom prst="rect">
            <a:avLst/>
          </a:prstGeom>
          <a:noFill/>
        </p:spPr>
      </p:pic>
      <p:pic>
        <p:nvPicPr>
          <p:cNvPr id="10" name="Рисунок 9" descr="48714516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3174" y="2500306"/>
            <a:ext cx="1198856" cy="2238371"/>
          </a:xfrm>
          <a:prstGeom prst="rect">
            <a:avLst/>
          </a:prstGeom>
        </p:spPr>
      </p:pic>
      <p:pic>
        <p:nvPicPr>
          <p:cNvPr id="11" name="Рисунок 10" descr="48714516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0694" y="3214686"/>
            <a:ext cx="1198856" cy="2238371"/>
          </a:xfrm>
          <a:prstGeom prst="rect">
            <a:avLst/>
          </a:prstGeom>
        </p:spPr>
      </p:pic>
      <p:pic>
        <p:nvPicPr>
          <p:cNvPr id="12" name="Рисунок 11" descr="48714516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5144" y="3929066"/>
            <a:ext cx="1198856" cy="2238371"/>
          </a:xfrm>
          <a:prstGeom prst="rect">
            <a:avLst/>
          </a:prstGeom>
        </p:spPr>
      </p:pic>
    </p:spTree>
  </p:cSld>
  <p:clrMapOvr>
    <a:masterClrMapping/>
  </p:clrMapOvr>
  <p:transition spd="slow" advTm="18136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C:\Documents and Settings\Пользователь\Рабочий стол\Дроздов Владими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3200400" cy="4267200"/>
          </a:xfrm>
          <a:prstGeom prst="rect">
            <a:avLst/>
          </a:prstGeom>
          <a:noFill/>
        </p:spPr>
      </p:pic>
      <p:pic>
        <p:nvPicPr>
          <p:cNvPr id="51205" name="Picture 5" descr="C:\Documents and Settings\Пользователь\Рабочий стол\Коваль оле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000108"/>
            <a:ext cx="3200400" cy="4219575"/>
          </a:xfrm>
          <a:prstGeom prst="rect">
            <a:avLst/>
          </a:prstGeom>
          <a:noFill/>
        </p:spPr>
      </p:pic>
      <p:pic>
        <p:nvPicPr>
          <p:cNvPr id="51207" name="Picture 7" descr="C:\Documents and Settings\Пользователь\Рабочий стол\Кузюков Игор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143116"/>
            <a:ext cx="3000396" cy="4000528"/>
          </a:xfrm>
          <a:prstGeom prst="rect">
            <a:avLst/>
          </a:prstGeom>
          <a:noFill/>
        </p:spPr>
      </p:pic>
      <p:pic>
        <p:nvPicPr>
          <p:cNvPr id="2050" name="Picture 2" descr="C:\Documents and Settings\Пользователь\Рабочий стол\афган оформл презент\i.jpg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214290"/>
            <a:ext cx="2505085" cy="1785950"/>
          </a:xfrm>
          <a:prstGeom prst="rect">
            <a:avLst/>
          </a:prstGeom>
          <a:noFill/>
        </p:spPr>
      </p:pic>
      <p:pic>
        <p:nvPicPr>
          <p:cNvPr id="11" name="Рисунок 10" descr="48714516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948591">
            <a:off x="449348" y="3865087"/>
            <a:ext cx="1198856" cy="2238371"/>
          </a:xfrm>
          <a:prstGeom prst="rect">
            <a:avLst/>
          </a:prstGeom>
        </p:spPr>
      </p:pic>
      <p:pic>
        <p:nvPicPr>
          <p:cNvPr id="12" name="Рисунок 11" descr="48714516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129460">
            <a:off x="3303210" y="4189806"/>
            <a:ext cx="1198856" cy="2238371"/>
          </a:xfrm>
          <a:prstGeom prst="rect">
            <a:avLst/>
          </a:prstGeom>
        </p:spPr>
      </p:pic>
      <p:pic>
        <p:nvPicPr>
          <p:cNvPr id="13" name="Рисунок 12" descr="48714516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509828">
            <a:off x="5961147" y="4477787"/>
            <a:ext cx="1198856" cy="22383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4572008"/>
            <a:ext cx="278608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Дроздов Владимир</a:t>
            </a:r>
            <a:endParaRPr lang="ru-RU" sz="2000" b="1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5214950"/>
            <a:ext cx="285752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Коваль Олег</a:t>
            </a:r>
            <a:endParaRPr lang="ru-RU" sz="2400" b="1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6143644"/>
            <a:ext cx="292895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Кузюков</a:t>
            </a:r>
            <a:r>
              <a:rPr lang="ru-RU" sz="24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Игорь</a:t>
            </a:r>
            <a:endParaRPr lang="ru-RU" sz="2400" b="1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8572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00760" y="4572008"/>
            <a:ext cx="292895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Пекарский Анатолий</a:t>
            </a:r>
            <a:endParaRPr lang="ru-RU" sz="2000" b="1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30" name="Picture 6" descr="C:\Documents and Settings\Пользователь\Рабочий стол\Афган\афганцы 59 школы\Спиридонов Владими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3152775" cy="4267200"/>
          </a:xfrm>
          <a:prstGeom prst="rect">
            <a:avLst/>
          </a:prstGeom>
          <a:noFill/>
        </p:spPr>
      </p:pic>
      <p:pic>
        <p:nvPicPr>
          <p:cNvPr id="52229" name="Picture 5" descr="C:\Documents and Settings\Пользователь\Рабочий стол\Пошелюк Игор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142984"/>
            <a:ext cx="3181350" cy="4267200"/>
          </a:xfrm>
          <a:prstGeom prst="rect">
            <a:avLst/>
          </a:prstGeom>
          <a:noFill/>
        </p:spPr>
      </p:pic>
      <p:pic>
        <p:nvPicPr>
          <p:cNvPr id="52227" name="Picture 3" descr="C:\Documents and Settings\Пользователь\Рабочий стол\Пекарский Анатоли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85728"/>
            <a:ext cx="3143250" cy="42672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6143644"/>
            <a:ext cx="307183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Спиридонов Владимир</a:t>
            </a:r>
            <a:endParaRPr lang="ru-RU" sz="2000" b="1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5429264"/>
            <a:ext cx="307183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Пошелюк</a:t>
            </a:r>
            <a:r>
              <a:rPr lang="ru-RU" sz="24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Игорь</a:t>
            </a:r>
            <a:endParaRPr lang="ru-RU" sz="2400" b="1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Пользователь\Рабочий стол\афган оформл презент\i.jpg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14290"/>
            <a:ext cx="2428892" cy="1643074"/>
          </a:xfrm>
          <a:prstGeom prst="rect">
            <a:avLst/>
          </a:prstGeom>
          <a:noFill/>
        </p:spPr>
      </p:pic>
      <p:pic>
        <p:nvPicPr>
          <p:cNvPr id="10" name="Рисунок 9" descr="48714516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8860" y="3857628"/>
            <a:ext cx="1198856" cy="2238371"/>
          </a:xfrm>
          <a:prstGeom prst="rect">
            <a:avLst/>
          </a:prstGeom>
        </p:spPr>
      </p:pic>
      <p:pic>
        <p:nvPicPr>
          <p:cNvPr id="11" name="Рисунок 10" descr="48714516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942" y="3429000"/>
            <a:ext cx="1198856" cy="2238371"/>
          </a:xfrm>
          <a:prstGeom prst="rect">
            <a:avLst/>
          </a:prstGeom>
        </p:spPr>
      </p:pic>
      <p:pic>
        <p:nvPicPr>
          <p:cNvPr id="12" name="Рисунок 11" descr="48714516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5144" y="2285992"/>
            <a:ext cx="1198856" cy="2238371"/>
          </a:xfrm>
          <a:prstGeom prst="rect">
            <a:avLst/>
          </a:prstGeom>
        </p:spPr>
      </p:pic>
    </p:spTree>
  </p:cSld>
  <p:clrMapOvr>
    <a:masterClrMapping/>
  </p:clrMapOvr>
  <p:transition spd="slow" advTm="19297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 descr="C:\Documents and Settings\Пользователь\Рабочий стол\Афган\афганцы 59 школы\Шовкун Анатол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95428"/>
            <a:ext cx="3200400" cy="4248150"/>
          </a:xfrm>
          <a:prstGeom prst="rect">
            <a:avLst/>
          </a:prstGeom>
          <a:noFill/>
        </p:spPr>
      </p:pic>
      <p:pic>
        <p:nvPicPr>
          <p:cNvPr id="53250" name="Picture 2" descr="C:\Documents and Settings\Пользователь\Рабочий стол\Афган\афганцы 59 школы\Черненко Серге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690573"/>
            <a:ext cx="3200400" cy="42386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5643578"/>
            <a:ext cx="314327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Шовкун Анатолий</a:t>
            </a:r>
            <a:endParaRPr lang="ru-RU" sz="2400" b="1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72132" y="4929198"/>
            <a:ext cx="300039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Черненко Сергей</a:t>
            </a:r>
            <a:endParaRPr lang="ru-RU" sz="2400" b="1" dirty="0">
              <a:ln w="11430"/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Пользователь\Рабочий стол\афган оформл презент\i.jpg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85728"/>
            <a:ext cx="1862143" cy="1643074"/>
          </a:xfrm>
          <a:prstGeom prst="rect">
            <a:avLst/>
          </a:prstGeom>
          <a:noFill/>
        </p:spPr>
      </p:pic>
      <p:pic>
        <p:nvPicPr>
          <p:cNvPr id="8" name="Рисунок 7" descr="48714516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44" y="2024062"/>
            <a:ext cx="2091635" cy="4191020"/>
          </a:xfrm>
          <a:prstGeom prst="rect">
            <a:avLst/>
          </a:prstGeom>
        </p:spPr>
      </p:pic>
    </p:spTree>
  </p:cSld>
  <p:clrMapOvr>
    <a:masterClrMapping/>
  </p:clrMapOvr>
  <p:transition spd="slow" advTm="12623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theme/theme1.xml><?xml version="1.0" encoding="utf-8"?>
<a:theme xmlns:a="http://schemas.openxmlformats.org/drawingml/2006/main" name="Тема217">
  <a:themeElements>
    <a:clrScheme name="Другая 46">
      <a:dk1>
        <a:srgbClr val="76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Тема217</Template>
  <TotalTime>1196</TotalTime>
  <Words>727</Words>
  <Application>Microsoft Office PowerPoint</Application>
  <PresentationFormat>Экран (4:3)</PresentationFormat>
  <Paragraphs>120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Тема217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Афганистан – ты боль моей души…</dc:title>
  <dc:creator>Мама</dc:creator>
  <cp:lastModifiedBy>Администратор</cp:lastModifiedBy>
  <cp:revision>136</cp:revision>
  <dcterms:created xsi:type="dcterms:W3CDTF">2011-01-02T09:28:35Z</dcterms:created>
  <dcterms:modified xsi:type="dcterms:W3CDTF">2014-02-25T07:57:16Z</dcterms:modified>
</cp:coreProperties>
</file>