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60" r:id="rId2"/>
    <p:sldId id="256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 autoAdjust="0"/>
    <p:restoredTop sz="94737" autoAdjust="0"/>
  </p:normalViewPr>
  <p:slideViewPr>
    <p:cSldViewPr>
      <p:cViewPr varScale="1">
        <p:scale>
          <a:sx n="73" d="100"/>
          <a:sy n="73" d="100"/>
        </p:scale>
        <p:origin x="-3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68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858B3-C5EB-4B9B-951B-BC29A566532E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62669-878F-4E87-AA9C-B68DE2ED46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C6B7-E542-480B-B5BC-85F6A13271E0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093C-9686-4B7A-8B4D-681E92CAD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61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C6B7-E542-480B-B5BC-85F6A13271E0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093C-9686-4B7A-8B4D-681E92CAD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61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C6B7-E542-480B-B5BC-85F6A13271E0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093C-9686-4B7A-8B4D-681E92CAD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61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C6B7-E542-480B-B5BC-85F6A13271E0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093C-9686-4B7A-8B4D-681E92CAD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61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C6B7-E542-480B-B5BC-85F6A13271E0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093C-9686-4B7A-8B4D-681E92CAD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61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C6B7-E542-480B-B5BC-85F6A13271E0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093C-9686-4B7A-8B4D-681E92CAD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61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C6B7-E542-480B-B5BC-85F6A13271E0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093C-9686-4B7A-8B4D-681E92CAD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61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C6B7-E542-480B-B5BC-85F6A13271E0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093C-9686-4B7A-8B4D-681E92CAD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61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C6B7-E542-480B-B5BC-85F6A13271E0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093C-9686-4B7A-8B4D-681E92CAD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61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C6B7-E542-480B-B5BC-85F6A13271E0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093C-9686-4B7A-8B4D-681E92CAD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61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C6B7-E542-480B-B5BC-85F6A13271E0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093C-9686-4B7A-8B4D-681E92CAD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61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3C6B7-E542-480B-B5BC-85F6A13271E0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093C-9686-4B7A-8B4D-681E92CAD2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61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фоны для презентаций\colourback_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500034" y="1000108"/>
            <a:ext cx="8286808" cy="35719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1800" kern="10" spc="0" smtClean="0">
                <a:ln w="6350">
                  <a:solidFill>
                    <a:srgbClr val="007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6600CC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КЗШ № 59</a:t>
            </a:r>
          </a:p>
          <a:p>
            <a:pPr algn="ctr" rtl="0"/>
            <a:r>
              <a:rPr lang="ru-RU" sz="1800" kern="10" spc="0" smtClean="0">
                <a:ln w="6350">
                  <a:solidFill>
                    <a:srgbClr val="007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6600CC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Співпраця з музеями</a:t>
            </a:r>
            <a:endParaRPr lang="ru-RU" sz="1800" kern="10" spc="0">
              <a:ln w="6350">
                <a:solidFill>
                  <a:srgbClr val="0070C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6600CC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Tm="610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ownloads\фоны для презентаций\colourback_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57158" y="357166"/>
            <a:ext cx="5643602" cy="96839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uk-UA" sz="2000" kern="10" spc="0" smtClean="0">
                <a:ln w="12700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Екскурсії</a:t>
            </a:r>
            <a:r>
              <a:rPr lang="uk-UA" sz="2000" kern="10" spc="0" smtClean="0">
                <a:ln w="12700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до </a:t>
            </a:r>
            <a:r>
              <a:rPr lang="uk-UA" sz="2000" kern="10" spc="0" smtClean="0">
                <a:ln w="12700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музеїв</a:t>
            </a:r>
            <a:endParaRPr lang="uk-UA" sz="2000" kern="10" spc="0">
              <a:ln w="12700">
                <a:solidFill>
                  <a:srgbClr val="92D050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Picture 4" descr="G:\пятаки\IMG_4531.jpg"/>
          <p:cNvPicPr>
            <a:picLocks noChangeAspect="1" noChangeArrowheads="1"/>
          </p:cNvPicPr>
          <p:nvPr/>
        </p:nvPicPr>
        <p:blipFill>
          <a:blip r:embed="rId3" cstate="print"/>
          <a:srcRect l="-1800" b="-3202"/>
          <a:stretch>
            <a:fillRect/>
          </a:stretch>
        </p:blipFill>
        <p:spPr bwMode="auto">
          <a:xfrm>
            <a:off x="4000496" y="4286256"/>
            <a:ext cx="3143271" cy="238991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G:\пятаки\IMG_4526.jpg"/>
          <p:cNvPicPr>
            <a:picLocks noChangeAspect="1" noChangeArrowheads="1"/>
          </p:cNvPicPr>
          <p:nvPr/>
        </p:nvPicPr>
        <p:blipFill>
          <a:blip r:embed="rId4" cstate="print">
            <a:lum bright="13000"/>
          </a:blip>
          <a:srcRect l="20270" t="41958"/>
          <a:stretch>
            <a:fillRect/>
          </a:stretch>
        </p:blipFill>
        <p:spPr bwMode="auto">
          <a:xfrm>
            <a:off x="500034" y="1836780"/>
            <a:ext cx="3357586" cy="256087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3" descr="G:\пятаки\IMG_4520.jpg"/>
          <p:cNvPicPr>
            <a:picLocks noChangeAspect="1" noChangeArrowheads="1"/>
          </p:cNvPicPr>
          <p:nvPr/>
        </p:nvPicPr>
        <p:blipFill>
          <a:blip r:embed="rId5" cstate="print"/>
          <a:srcRect l="12588" t="-700" r="26048" b="12587"/>
          <a:stretch>
            <a:fillRect/>
          </a:stretch>
        </p:blipFill>
        <p:spPr bwMode="auto">
          <a:xfrm>
            <a:off x="5786446" y="1357298"/>
            <a:ext cx="2714644" cy="263546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Tm="610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фоны для презентаций\colourback_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Рабочий стол\IMG_75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47" y="857232"/>
            <a:ext cx="3619525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Администратор\Рабочий стол\IMG_75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00042"/>
            <a:ext cx="3619525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Documents and Settings\Администратор\Рабочий стол\IMG_75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7990" y="3857628"/>
            <a:ext cx="352427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6100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ownloads\фоны для презентаций\colourback_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 descr="C:\Users\admin\Documents\Школьная жизнь\кривой рог\P3270185.JPG"/>
          <p:cNvPicPr>
            <a:picLocks noChangeAspect="1" noChangeArrowheads="1"/>
          </p:cNvPicPr>
          <p:nvPr/>
        </p:nvPicPr>
        <p:blipFill>
          <a:blip r:embed="rId3" cstate="print"/>
          <a:srcRect l="8024" t="13755" r="11164" b="6006"/>
          <a:stretch>
            <a:fillRect/>
          </a:stretch>
        </p:blipFill>
        <p:spPr bwMode="auto">
          <a:xfrm>
            <a:off x="642910" y="4275172"/>
            <a:ext cx="3365339" cy="239347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C:\Users\admin\Documents\Школьная жизнь\кривой рог\P3270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4290"/>
            <a:ext cx="2799294" cy="345633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C:\Users\admin\Documents\Школьная жизнь\кривой рог\P3270257.JPG"/>
          <p:cNvPicPr>
            <a:picLocks noChangeAspect="1" noChangeArrowheads="1"/>
          </p:cNvPicPr>
          <p:nvPr/>
        </p:nvPicPr>
        <p:blipFill>
          <a:blip r:embed="rId5" cstate="print"/>
          <a:srcRect l="18500" t="34250" b="10101"/>
          <a:stretch>
            <a:fillRect/>
          </a:stretch>
        </p:blipFill>
        <p:spPr bwMode="auto">
          <a:xfrm>
            <a:off x="285720" y="214290"/>
            <a:ext cx="4803520" cy="264147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admin\Documents\Школьная жизнь\экскурсия\Изображение 0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071942"/>
            <a:ext cx="3529532" cy="246184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28596" y="3071810"/>
            <a:ext cx="5214974" cy="94138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uk-UA" sz="2000" kern="10" spc="0" dirty="0" smtClean="0">
                <a:ln w="9525">
                  <a:solidFill>
                    <a:srgbClr val="D9959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Зберегти історію - виховати  майбутнє</a:t>
            </a:r>
            <a:endParaRPr lang="uk-UA" sz="2000" kern="10" spc="0" dirty="0">
              <a:ln w="9525">
                <a:solidFill>
                  <a:srgbClr val="D9959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00000"/>
                  </a:gs>
                  <a:gs pos="100000">
                    <a:srgbClr val="C0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 advTm="61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ownloads\фоны для презентаций\colourback_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6157918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Афган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стан. Б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ль.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Пам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’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ять. Подвиг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266" name="Picture 2" descr="C:\Users\admin\Documents\Школьная жизнь\кривой рог\P3270223.JPG"/>
          <p:cNvPicPr>
            <a:picLocks noChangeAspect="1" noChangeArrowheads="1"/>
          </p:cNvPicPr>
          <p:nvPr/>
        </p:nvPicPr>
        <p:blipFill>
          <a:blip r:embed="rId3" cstate="print"/>
          <a:srcRect l="8984" t="6250" r="10156" b="4688"/>
          <a:stretch>
            <a:fillRect/>
          </a:stretch>
        </p:blipFill>
        <p:spPr bwMode="auto">
          <a:xfrm>
            <a:off x="500034" y="1912364"/>
            <a:ext cx="5368110" cy="44345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 descr="C:\Users\admin\Documents\Школьная жизнь\кривой рог\P3270225.JPG"/>
          <p:cNvPicPr>
            <a:picLocks noChangeAspect="1" noChangeArrowheads="1"/>
          </p:cNvPicPr>
          <p:nvPr/>
        </p:nvPicPr>
        <p:blipFill>
          <a:blip r:embed="rId4" cstate="print"/>
          <a:srcRect l="17801" t="6951" r="16400" b="9051"/>
          <a:stretch>
            <a:fillRect/>
          </a:stretch>
        </p:blipFill>
        <p:spPr bwMode="auto">
          <a:xfrm>
            <a:off x="6516216" y="548680"/>
            <a:ext cx="2232248" cy="379957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43636" y="4714884"/>
            <a:ext cx="2820852" cy="18104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ятник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2000" b="1" i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нтернац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онал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 Кривому Роз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1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42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Афганiстан. Бiль. Пам’ять. Подвиг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6</cp:revision>
  <dcterms:created xsi:type="dcterms:W3CDTF">2014-02-25T07:59:50Z</dcterms:created>
  <dcterms:modified xsi:type="dcterms:W3CDTF">2014-02-25T08:55:59Z</dcterms:modified>
</cp:coreProperties>
</file>