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</p:sldIdLst>
  <p:sldSz cx="30279975" cy="21386800"/>
  <p:notesSz cx="6858000" cy="9144000"/>
  <p:defaultTextStyle>
    <a:defPPr>
      <a:defRPr lang="ru-RU"/>
    </a:defPPr>
    <a:lvl1pPr marL="0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75779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51557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27336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903115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378890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854672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330448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806227" algn="l" defTabSz="295155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224" y="-78"/>
      </p:cViewPr>
      <p:guideLst>
        <p:guide orient="horz" pos="67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1001" y="6643771"/>
            <a:ext cx="25737979" cy="45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8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4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6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1" y="856472"/>
            <a:ext cx="6812997" cy="1824808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9" y="856472"/>
            <a:ext cx="19934317" cy="182480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10" y="13743004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10" y="9064643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77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5155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336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31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7889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467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044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622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4002" y="4990258"/>
            <a:ext cx="13373656" cy="14114299"/>
          </a:xfrm>
        </p:spPr>
        <p:txBody>
          <a:bodyPr/>
          <a:lstStyle>
            <a:lvl1pPr>
              <a:defRPr sz="8900"/>
            </a:lvl1pPr>
            <a:lvl2pPr>
              <a:defRPr sz="77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92323" y="4990258"/>
            <a:ext cx="13373656" cy="14114299"/>
          </a:xfrm>
        </p:spPr>
        <p:txBody>
          <a:bodyPr/>
          <a:lstStyle>
            <a:lvl1pPr>
              <a:defRPr sz="8900"/>
            </a:lvl1pPr>
            <a:lvl2pPr>
              <a:defRPr sz="77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4787278"/>
            <a:ext cx="13378913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79" indent="0">
              <a:buNone/>
              <a:defRPr sz="6500" b="1"/>
            </a:lvl2pPr>
            <a:lvl3pPr marL="2951557" indent="0">
              <a:buNone/>
              <a:defRPr sz="5900" b="1"/>
            </a:lvl3pPr>
            <a:lvl4pPr marL="4427336" indent="0">
              <a:buNone/>
              <a:defRPr sz="5200" b="1"/>
            </a:lvl4pPr>
            <a:lvl5pPr marL="5903115" indent="0">
              <a:buNone/>
              <a:defRPr sz="5200" b="1"/>
            </a:lvl5pPr>
            <a:lvl6pPr marL="7378890" indent="0">
              <a:buNone/>
              <a:defRPr sz="5200" b="1"/>
            </a:lvl6pPr>
            <a:lvl7pPr marL="8854672" indent="0">
              <a:buNone/>
              <a:defRPr sz="5200" b="1"/>
            </a:lvl7pPr>
            <a:lvl8pPr marL="10330448" indent="0">
              <a:buNone/>
              <a:defRPr sz="5200" b="1"/>
            </a:lvl8pPr>
            <a:lvl9pPr marL="11806227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999" y="6782388"/>
            <a:ext cx="13378913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11" y="4787278"/>
            <a:ext cx="13384171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79" indent="0">
              <a:buNone/>
              <a:defRPr sz="6500" b="1"/>
            </a:lvl2pPr>
            <a:lvl3pPr marL="2951557" indent="0">
              <a:buNone/>
              <a:defRPr sz="5900" b="1"/>
            </a:lvl3pPr>
            <a:lvl4pPr marL="4427336" indent="0">
              <a:buNone/>
              <a:defRPr sz="5200" b="1"/>
            </a:lvl4pPr>
            <a:lvl5pPr marL="5903115" indent="0">
              <a:buNone/>
              <a:defRPr sz="5200" b="1"/>
            </a:lvl5pPr>
            <a:lvl6pPr marL="7378890" indent="0">
              <a:buNone/>
              <a:defRPr sz="5200" b="1"/>
            </a:lvl6pPr>
            <a:lvl7pPr marL="8854672" indent="0">
              <a:buNone/>
              <a:defRPr sz="5200" b="1"/>
            </a:lvl7pPr>
            <a:lvl8pPr marL="10330448" indent="0">
              <a:buNone/>
              <a:defRPr sz="5200" b="1"/>
            </a:lvl8pPr>
            <a:lvl9pPr marL="11806227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81811" y="6782388"/>
            <a:ext cx="13384171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6" y="851512"/>
            <a:ext cx="9961901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8631" y="851516"/>
            <a:ext cx="16927347" cy="18253041"/>
          </a:xfrm>
        </p:spPr>
        <p:txBody>
          <a:bodyPr/>
          <a:lstStyle>
            <a:lvl1pPr>
              <a:defRPr sz="10500"/>
            </a:lvl1pPr>
            <a:lvl2pPr>
              <a:defRPr sz="89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4006" y="4475391"/>
            <a:ext cx="9961901" cy="14629167"/>
          </a:xfrm>
        </p:spPr>
        <p:txBody>
          <a:bodyPr/>
          <a:lstStyle>
            <a:lvl1pPr marL="0" indent="0">
              <a:buNone/>
              <a:defRPr sz="4600"/>
            </a:lvl1pPr>
            <a:lvl2pPr marL="1475779" indent="0">
              <a:buNone/>
              <a:defRPr sz="3700"/>
            </a:lvl2pPr>
            <a:lvl3pPr marL="2951557" indent="0">
              <a:buNone/>
              <a:defRPr sz="3100"/>
            </a:lvl3pPr>
            <a:lvl4pPr marL="4427336" indent="0">
              <a:buNone/>
              <a:defRPr sz="2800"/>
            </a:lvl4pPr>
            <a:lvl5pPr marL="5903115" indent="0">
              <a:buNone/>
              <a:defRPr sz="2800"/>
            </a:lvl5pPr>
            <a:lvl6pPr marL="7378890" indent="0">
              <a:buNone/>
              <a:defRPr sz="2800"/>
            </a:lvl6pPr>
            <a:lvl7pPr marL="8854672" indent="0">
              <a:buNone/>
              <a:defRPr sz="2800"/>
            </a:lvl7pPr>
            <a:lvl8pPr marL="10330448" indent="0">
              <a:buNone/>
              <a:defRPr sz="2800"/>
            </a:lvl8pPr>
            <a:lvl9pPr marL="11806227" indent="0">
              <a:buNone/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6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6" y="1910953"/>
            <a:ext cx="18167985" cy="12832080"/>
          </a:xfrm>
        </p:spPr>
        <p:txBody>
          <a:bodyPr/>
          <a:lstStyle>
            <a:lvl1pPr marL="0" indent="0">
              <a:buNone/>
              <a:defRPr sz="10500"/>
            </a:lvl1pPr>
            <a:lvl2pPr marL="1475779" indent="0">
              <a:buNone/>
              <a:defRPr sz="8900"/>
            </a:lvl2pPr>
            <a:lvl3pPr marL="2951557" indent="0">
              <a:buNone/>
              <a:defRPr sz="7700"/>
            </a:lvl3pPr>
            <a:lvl4pPr marL="4427336" indent="0">
              <a:buNone/>
              <a:defRPr sz="6500"/>
            </a:lvl4pPr>
            <a:lvl5pPr marL="5903115" indent="0">
              <a:buNone/>
              <a:defRPr sz="6500"/>
            </a:lvl5pPr>
            <a:lvl6pPr marL="7378890" indent="0">
              <a:buNone/>
              <a:defRPr sz="6500"/>
            </a:lvl6pPr>
            <a:lvl7pPr marL="8854672" indent="0">
              <a:buNone/>
              <a:defRPr sz="6500"/>
            </a:lvl7pPr>
            <a:lvl8pPr marL="10330448" indent="0">
              <a:buNone/>
              <a:defRPr sz="6500"/>
            </a:lvl8pPr>
            <a:lvl9pPr marL="11806227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6" y="16738143"/>
            <a:ext cx="18167985" cy="2509977"/>
          </a:xfrm>
        </p:spPr>
        <p:txBody>
          <a:bodyPr/>
          <a:lstStyle>
            <a:lvl1pPr marL="0" indent="0">
              <a:buNone/>
              <a:defRPr sz="4600"/>
            </a:lvl1pPr>
            <a:lvl2pPr marL="1475779" indent="0">
              <a:buNone/>
              <a:defRPr sz="3700"/>
            </a:lvl2pPr>
            <a:lvl3pPr marL="2951557" indent="0">
              <a:buNone/>
              <a:defRPr sz="3100"/>
            </a:lvl3pPr>
            <a:lvl4pPr marL="4427336" indent="0">
              <a:buNone/>
              <a:defRPr sz="2800"/>
            </a:lvl4pPr>
            <a:lvl5pPr marL="5903115" indent="0">
              <a:buNone/>
              <a:defRPr sz="2800"/>
            </a:lvl5pPr>
            <a:lvl6pPr marL="7378890" indent="0">
              <a:buNone/>
              <a:defRPr sz="2800"/>
            </a:lvl6pPr>
            <a:lvl7pPr marL="8854672" indent="0">
              <a:buNone/>
              <a:defRPr sz="2800"/>
            </a:lvl7pPr>
            <a:lvl8pPr marL="10330448" indent="0">
              <a:buNone/>
              <a:defRPr sz="2800"/>
            </a:lvl8pPr>
            <a:lvl9pPr marL="11806227" indent="0">
              <a:buNone/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157" tIns="147575" rIns="295157" bIns="14757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4990258"/>
            <a:ext cx="27251978" cy="14114299"/>
          </a:xfrm>
          <a:prstGeom prst="rect">
            <a:avLst/>
          </a:prstGeom>
        </p:spPr>
        <p:txBody>
          <a:bodyPr vert="horz" lIns="295157" tIns="147575" rIns="295157" bIns="14757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999" y="19822400"/>
            <a:ext cx="7065328" cy="1138649"/>
          </a:xfrm>
          <a:prstGeom prst="rect">
            <a:avLst/>
          </a:prstGeom>
        </p:spPr>
        <p:txBody>
          <a:bodyPr vert="horz" lIns="295157" tIns="147575" rIns="295157" bIns="147575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661" y="19822400"/>
            <a:ext cx="9588659" cy="1138649"/>
          </a:xfrm>
          <a:prstGeom prst="rect">
            <a:avLst/>
          </a:prstGeom>
        </p:spPr>
        <p:txBody>
          <a:bodyPr vert="horz" lIns="295157" tIns="147575" rIns="295157" bIns="147575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0649" y="19822400"/>
            <a:ext cx="7065328" cy="1138649"/>
          </a:xfrm>
          <a:prstGeom prst="rect">
            <a:avLst/>
          </a:prstGeom>
        </p:spPr>
        <p:txBody>
          <a:bodyPr vert="horz" lIns="295157" tIns="147575" rIns="295157" bIns="147575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557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836" indent="-1106836" algn="l" defTabSz="2951557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138" indent="-922362" algn="l" defTabSz="2951557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447" indent="-737889" algn="l" defTabSz="295155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226" indent="-737889" algn="l" defTabSz="2951557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001" indent="-737889" algn="l" defTabSz="2951557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6780" indent="-737889" algn="l" defTabSz="29515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2562" indent="-737889" algn="l" defTabSz="29515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337" indent="-737889" algn="l" defTabSz="29515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4116" indent="-737889" algn="l" defTabSz="29515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779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557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336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115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890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854672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448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6227" algn="l" defTabSz="295155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40" y="4932760"/>
            <a:ext cx="29756694" cy="13969766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39"/>
          <a:stretch/>
        </p:blipFill>
        <p:spPr>
          <a:xfrm>
            <a:off x="666379" y="396256"/>
            <a:ext cx="6912767" cy="42096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32"/>
          <a:stretch/>
        </p:blipFill>
        <p:spPr>
          <a:xfrm>
            <a:off x="22772835" y="256082"/>
            <a:ext cx="6755203" cy="302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3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</dc:creator>
  <cp:lastModifiedBy>Илона</cp:lastModifiedBy>
  <cp:revision>4</cp:revision>
  <dcterms:created xsi:type="dcterms:W3CDTF">2016-04-11T11:37:29Z</dcterms:created>
  <dcterms:modified xsi:type="dcterms:W3CDTF">2016-04-11T12:13:31Z</dcterms:modified>
</cp:coreProperties>
</file>